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activeX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5512D11C-5CC6-11CF-8D67-00AA00BDCE1D}" ax:persistence="persistStream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19AB2-E293-443C-8D64-E01F408499CB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73E3-BD3E-40CE-B0A1-FF639D423A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19AB2-E293-443C-8D64-E01F408499CB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73E3-BD3E-40CE-B0A1-FF639D423A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19AB2-E293-443C-8D64-E01F408499CB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73E3-BD3E-40CE-B0A1-FF639D423A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19AB2-E293-443C-8D64-E01F408499CB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73E3-BD3E-40CE-B0A1-FF639D423A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19AB2-E293-443C-8D64-E01F408499CB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73E3-BD3E-40CE-B0A1-FF639D423A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19AB2-E293-443C-8D64-E01F408499CB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73E3-BD3E-40CE-B0A1-FF639D423A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19AB2-E293-443C-8D64-E01F408499CB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73E3-BD3E-40CE-B0A1-FF639D423A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19AB2-E293-443C-8D64-E01F408499CB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73E3-BD3E-40CE-B0A1-FF639D423A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19AB2-E293-443C-8D64-E01F408499CB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73E3-BD3E-40CE-B0A1-FF639D423A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19AB2-E293-443C-8D64-E01F408499CB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73E3-BD3E-40CE-B0A1-FF639D423A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19AB2-E293-443C-8D64-E01F408499CB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73E3-BD3E-40CE-B0A1-FF639D423A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19AB2-E293-443C-8D64-E01F408499CB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873E3-BD3E-40CE-B0A1-FF639D423A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ing.com/explore?q=what+kind+of+food+do+egyptians+eat&amp;FORM=HDRSC5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http://www.bing.com/maps/default.aspx?q=what+kind+of+food+do+egyptians+eat&amp;mkt=en&amp;FORM=HDRSC4" TargetMode="Externa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hyperlink" Target="http://www.bing.com/videos/search?q=what+kind+of+food+do+egyptians+eat&amp;FORM=HDRSC3" TargetMode="External"/><Relationship Id="rId11" Type="http://schemas.openxmlformats.org/officeDocument/2006/relationships/image" Target="../media/image3.jpeg"/><Relationship Id="rId5" Type="http://schemas.openxmlformats.org/officeDocument/2006/relationships/hyperlink" Target="http://www.bing.com/images?FORM=HDRSC2" TargetMode="External"/><Relationship Id="rId10" Type="http://schemas.openxmlformats.org/officeDocument/2006/relationships/hyperlink" Target="http://www.bing.com/images" TargetMode="External"/><Relationship Id="rId4" Type="http://schemas.openxmlformats.org/officeDocument/2006/relationships/hyperlink" Target="http://www.bing.com/search?q=what+kind+of+food+do+egyptians+eat&amp;FORM=HDRSC1" TargetMode="External"/><Relationship Id="rId9" Type="http://schemas.openxmlformats.org/officeDocument/2006/relationships/hyperlink" Target="http://www.bing.com/images/search?adlt=strict&amp;qpvt=what+kind+of+food+do+egyptians+eat&amp;q=what+kind+of+food+do+egyptians+eat&amp;qft=&amp;ovf=1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America and </a:t>
            </a:r>
            <a:r>
              <a:rPr lang="en-US" dirty="0" err="1" smtClean="0"/>
              <a:t>egypt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Lande</a:t>
            </a:r>
            <a:endParaRPr lang="en-US" dirty="0" smtClean="0"/>
          </a:p>
          <a:p>
            <a:r>
              <a:rPr lang="en-US" dirty="0" smtClean="0"/>
              <a:t>Brittany</a:t>
            </a:r>
            <a:endParaRPr lang="en-US" dirty="0"/>
          </a:p>
          <a:p>
            <a:r>
              <a:rPr lang="en-US" dirty="0" err="1" smtClean="0"/>
              <a:t>jennifer</a:t>
            </a:r>
            <a:endParaRPr 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in America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en-US" dirty="0" smtClean="0"/>
              <a:t>In America we eat popular food such as hotdogs and hamburgers. Yummy!!!!!!!!!</a:t>
            </a:r>
          </a:p>
          <a:p>
            <a:r>
              <a:rPr lang="en-US" dirty="0" smtClean="0"/>
              <a:t>We also eat on the side a nice soft drink and a plate full of fries.</a:t>
            </a:r>
          </a:p>
          <a:p>
            <a:r>
              <a:rPr lang="en-US" dirty="0" smtClean="0"/>
              <a:t>On our hotdogs we put on some ketchup and  Mustard.                 </a:t>
            </a:r>
          </a:p>
        </p:txBody>
      </p:sp>
      <p:pic>
        <p:nvPicPr>
          <p:cNvPr id="10242" name="Picture 2" descr="http://ts1.mm.bing.net/images/thumbnail.aspx?q=5040174723039472&amp;id=24e964a807b95d8dc42e010e7e8c0692&amp;url=http%3a%2f%2fprojectotaking.com%2fwp-content%2fuploads%2f2009%2f12%2fAmerican-Fo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4038600"/>
            <a:ext cx="3733800" cy="281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in Egypt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Egypt they eat fish and grilled animals.</a:t>
            </a:r>
          </a:p>
          <a:p>
            <a:r>
              <a:rPr lang="en-US" dirty="0" smtClean="0"/>
              <a:t>They also eat bread like us.</a:t>
            </a:r>
          </a:p>
          <a:p>
            <a:r>
              <a:rPr lang="en-US" dirty="0" smtClean="0"/>
              <a:t>They drink lots of water.</a:t>
            </a:r>
            <a:endParaRPr lang="en-US" dirty="0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 flipV="1">
            <a:off x="4009355" y="-3341614"/>
            <a:ext cx="9630445" cy="3185487"/>
          </a:xfrm>
          <a:prstGeom prst="rect">
            <a:avLst/>
          </a:prstGeom>
          <a:solidFill>
            <a:srgbClr val="EDEDED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60306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hlinkClick r:id="rId4"/>
              </a:rPr>
              <a:t>Web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en-US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hlinkClick r:id="rId5"/>
              </a:rPr>
              <a:t>Images</a:t>
            </a:r>
            <a:r>
              <a:rPr kumimoji="0" lang="en-US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hlinkClick r:id="rId6"/>
              </a:rPr>
              <a:t>Videos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  <a:p>
            <a:pPr marL="0" marR="0" lvl="0" indent="0" algn="ct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hlinkClick r:id="rId7"/>
              </a:rPr>
              <a:t>Maps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  <a:p>
            <a:pPr marL="0" marR="0" lvl="0" indent="0" algn="ct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hlinkClick r:id="rId8"/>
              </a:rPr>
              <a:t>More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hlinkClick r:id="rId9"/>
              </a:rPr>
              <a:t>Clear All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SIZE</a:t>
            </a:r>
            <a:endParaRPr kumimoji="0" lang="en-US" sz="2600" b="0" i="0" u="none" strike="noStrike" cap="none" normalizeH="0" baseline="0" dirty="0" smtClean="0">
              <a:ln>
                <a:noFill/>
              </a:ln>
              <a:solidFill>
                <a:srgbClr val="E664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COLOR</a:t>
            </a:r>
            <a:endParaRPr kumimoji="0" lang="en-US" sz="2600" b="0" i="0" u="none" strike="noStrike" cap="none" normalizeH="0" baseline="0" dirty="0" smtClean="0">
              <a:ln>
                <a:noFill/>
              </a:ln>
              <a:solidFill>
                <a:srgbClr val="E664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STYLE</a:t>
            </a:r>
            <a:endParaRPr kumimoji="0" lang="en-US" sz="2600" b="0" i="0" u="none" strike="noStrike" cap="none" normalizeH="0" baseline="0" dirty="0" smtClean="0">
              <a:ln>
                <a:noFill/>
              </a:ln>
              <a:solidFill>
                <a:srgbClr val="E664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LAYOUT</a:t>
            </a:r>
            <a:endParaRPr kumimoji="0" lang="en-US" sz="2600" b="0" i="0" u="none" strike="noStrike" cap="none" normalizeH="0" baseline="0" dirty="0" smtClean="0">
              <a:ln>
                <a:noFill/>
              </a:ln>
              <a:solidFill>
                <a:srgbClr val="E664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PEOPLE</a:t>
            </a:r>
            <a:endParaRPr kumimoji="0" lang="en-US" sz="2600" b="0" i="0" u="none" strike="noStrike" cap="none" normalizeH="0" baseline="0" dirty="0" smtClean="0">
              <a:ln>
                <a:noFill/>
              </a:ln>
              <a:solidFill>
                <a:srgbClr val="E664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 smtClean="0">
              <a:ln>
                <a:noFill/>
              </a:ln>
              <a:solidFill>
                <a:srgbClr val="737373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24 results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hlinkClick r:id="rId10" tooltip="Browse trending image searches"/>
              </a:rPr>
              <a:t>Browse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5365" name="Picture 5" descr="http://nutritionresearchcenter.org/healthnews/wp-content/uploads/2008/02/grapes32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38800" y="2514599"/>
            <a:ext cx="3048000" cy="3048001"/>
          </a:xfrm>
          <a:prstGeom prst="rect">
            <a:avLst/>
          </a:prstGeom>
          <a:noFill/>
        </p:spPr>
      </p:pic>
    </p:spTree>
    <p:controls>
      <p:control spid="15363" name="DefaultOcx" r:id="rId2" imgW="914400" imgH="22860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we eat in both countries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both eat bread.</a:t>
            </a:r>
          </a:p>
          <a:p>
            <a:r>
              <a:rPr lang="en-US" dirty="0" smtClean="0"/>
              <a:t>We also both eat fish.</a:t>
            </a:r>
          </a:p>
          <a:p>
            <a:r>
              <a:rPr lang="en-US" dirty="0" smtClean="0"/>
              <a:t>And we also eat meat.</a:t>
            </a:r>
          </a:p>
        </p:txBody>
      </p:sp>
      <p:pic>
        <p:nvPicPr>
          <p:cNvPr id="16386" name="Picture 2" descr="http://ts3.mm.bing.net/images/thumbnail.aspx?q=4613620082344294&amp;id=8d44bfca28660fd6fe11e007193cbdaf&amp;url=http%3a%2f%2fmail.colonial.net%2f%7ehkaiter%2fscienceimagesC%2fdarfuraidburgerco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2209800"/>
            <a:ext cx="3505200" cy="4152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Clothes in Egypt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men wore rap skirts.</a:t>
            </a:r>
          </a:p>
          <a:p>
            <a:r>
              <a:rPr lang="en-US" dirty="0" smtClean="0"/>
              <a:t>All  women wore full length  dresses.</a:t>
            </a:r>
          </a:p>
          <a:p>
            <a:r>
              <a:rPr lang="en-US" dirty="0" smtClean="0"/>
              <a:t>The children did not wear clothes   until they are six years of age.</a:t>
            </a:r>
          </a:p>
        </p:txBody>
      </p:sp>
      <p:pic>
        <p:nvPicPr>
          <p:cNvPr id="17410" name="Picture 2" descr="http://ts1.mm.bing.net/images/thumbnail.aspx?q=4726672187851360&amp;id=d251334b0e61a4876b28550c797c39e1&amp;url=http%3a%2f%2fstatic.wix.com%2fmedia%2f33536cdb34aa59c11654801b1b8d4ba8.wix_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4029075"/>
            <a:ext cx="1533525" cy="2828925"/>
          </a:xfrm>
          <a:prstGeom prst="rect">
            <a:avLst/>
          </a:prstGeom>
          <a:noFill/>
        </p:spPr>
      </p:pic>
      <p:pic>
        <p:nvPicPr>
          <p:cNvPr id="17412" name="Picture 4" descr="http://ts2.mm.bing.net/images/thumbnail.aspx?q=4795894171042601&amp;id=c42d1b9fbfeca5f047a16597ae9749dc&amp;url=http%3a%2f%2fxhost.net.ua%2fimages%2fimagem-13172428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3581400"/>
            <a:ext cx="1781175" cy="3276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Clothes  in America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wear jeans.</a:t>
            </a:r>
          </a:p>
          <a:p>
            <a:r>
              <a:rPr lang="en-US" dirty="0" smtClean="0"/>
              <a:t>We  wear shorts.</a:t>
            </a:r>
          </a:p>
          <a:p>
            <a:r>
              <a:rPr lang="en-US" dirty="0" smtClean="0"/>
              <a:t>We wear tank tops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Clothes in </a:t>
            </a:r>
            <a:r>
              <a:rPr lang="en-US" dirty="0"/>
              <a:t>A</a:t>
            </a:r>
            <a:r>
              <a:rPr lang="en-US" dirty="0" smtClean="0"/>
              <a:t>merica and </a:t>
            </a:r>
            <a:r>
              <a:rPr lang="en-US" dirty="0"/>
              <a:t>E</a:t>
            </a:r>
            <a:r>
              <a:rPr lang="en-US" dirty="0" smtClean="0"/>
              <a:t>gypt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We both wear  skirts.</a:t>
            </a:r>
          </a:p>
          <a:p>
            <a:r>
              <a:rPr lang="en-US" dirty="0" smtClean="0"/>
              <a:t>We also wear shirts.</a:t>
            </a:r>
          </a:p>
          <a:p>
            <a:pPr marL="514350" indent="-514350">
              <a:buNone/>
            </a:pPr>
            <a:r>
              <a:rPr lang="en-US" dirty="0" smtClean="0"/>
              <a:t>We also wear shirts.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Holidays in America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America we have lots of holidays such as Christmas. </a:t>
            </a:r>
          </a:p>
          <a:p>
            <a:r>
              <a:rPr lang="en-US" dirty="0" smtClean="0"/>
              <a:t>We also have summer vacation. </a:t>
            </a:r>
          </a:p>
          <a:p>
            <a:r>
              <a:rPr lang="en-US" dirty="0" smtClean="0"/>
              <a:t>We love summer vacation.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Holidays in Egypt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208</Words>
  <Application>Microsoft Office PowerPoint</Application>
  <PresentationFormat>On-screen Show (4:3)</PresentationFormat>
  <Paragraphs>49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America and egypt</vt:lpstr>
      <vt:lpstr>Food in America</vt:lpstr>
      <vt:lpstr>Food in Egypt</vt:lpstr>
      <vt:lpstr>Things we eat in both countries  </vt:lpstr>
      <vt:lpstr>Clothes in Egypt</vt:lpstr>
      <vt:lpstr>Clothes  in America </vt:lpstr>
      <vt:lpstr>Clothes in America and Egypt</vt:lpstr>
      <vt:lpstr>Holidays in America </vt:lpstr>
      <vt:lpstr>Holidays in Egypt</vt:lpstr>
    </vt:vector>
  </TitlesOfParts>
  <Company>Springdale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America and egypt</dc:title>
  <dc:creator>bp019971</dc:creator>
  <cp:lastModifiedBy>Springdale Public Schools</cp:lastModifiedBy>
  <cp:revision>8</cp:revision>
  <dcterms:created xsi:type="dcterms:W3CDTF">2012-05-03T15:18:18Z</dcterms:created>
  <dcterms:modified xsi:type="dcterms:W3CDTF">2012-05-10T15:48:09Z</dcterms:modified>
</cp:coreProperties>
</file>